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Amatic SC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b2b4bfa42d491b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b2b4bfa42d491b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b2b4bfa42d491b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b2b4bfa42d491b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b2b4bfa42d491b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b2b4bfa42d491b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b2b4bfa42d491b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b2b4bfa42d491b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b2b4bfa42d491b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b2b4bfa42d491b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www.instagram.com/tv/CIy9JntAdBD/?igshid=jzpvn8vgzca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921900" y="163815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300">
                <a:latin typeface="Amatic SC"/>
                <a:ea typeface="Amatic SC"/>
                <a:cs typeface="Amatic SC"/>
                <a:sym typeface="Amatic SC"/>
              </a:rPr>
              <a:t>KEL’S WORLD</a:t>
            </a:r>
            <a:r>
              <a:rPr lang="en"/>
              <a:t> 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6631775" y="3748220"/>
            <a:ext cx="82221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KING KEL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493269" y="452431"/>
            <a:ext cx="3709800" cy="135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>
                <a:latin typeface="Amatic SC"/>
                <a:ea typeface="Amatic SC"/>
                <a:cs typeface="Amatic SC"/>
                <a:sym typeface="Amatic SC"/>
              </a:rPr>
              <a:t>KEL’S WORLD</a:t>
            </a:r>
            <a:r>
              <a:rPr lang="en"/>
              <a:t> 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583544" y="1809925"/>
            <a:ext cx="7315200" cy="27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●"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I am making a visual project all in house (all by myself)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"/>
              <a:buAutoNum type="arabicPeriod"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Record mix and master music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"/>
              <a:buAutoNum type="arabicPeriod"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Record and edit visuals on Adobe after effects 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"/>
              <a:buAutoNum type="arabicPeriod"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Complete cover art on photoshop 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5500" y="203438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/>
              <a:t>100% locked in</a:t>
            </a:r>
            <a:endParaRPr sz="9300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60950" y="2166950"/>
            <a:ext cx="8222100" cy="22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I want to be great at anything I put my mind to. </a:t>
            </a:r>
            <a:r>
              <a:rPr lang="en" sz="2000">
                <a:solidFill>
                  <a:srgbClr val="000000"/>
                </a:solidFill>
              </a:rPr>
              <a:t>There’s so many ideas I have to execute, but I don’t want to lose sight of why I started this in the first place. So far my “Big Goal” is to become the best content creator I can be. My future peers will be striving for the same, so I know they will respect it. https://instagram.com/earnest.x?igshid=h0qfue8veygj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not stealing, just making it better .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17306" l="0" r="0" t="17312"/>
          <a:stretch/>
        </p:blipFill>
        <p:spPr>
          <a:xfrm>
            <a:off x="505303" y="1311200"/>
            <a:ext cx="2528772" cy="37229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3760200" y="930200"/>
            <a:ext cx="5383800" cy="23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All I would take from here is the lyrics added to the videos. That was an idea I had originally but after seeing his, I would like to use some of my typography skills and make it better for my videos 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572001" y="3633319"/>
            <a:ext cx="40863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https://www.instagram.com/tv/CIy9JntAdBD/?igshid=jzpvn8vgzcad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Timeline</a:t>
            </a:r>
            <a:endParaRPr sz="4300"/>
          </a:p>
        </p:txBody>
      </p:sp>
      <p:sp>
        <p:nvSpPr>
          <p:cNvPr id="94" name="Google Shape;94;p17"/>
          <p:cNvSpPr txBox="1"/>
          <p:nvPr/>
        </p:nvSpPr>
        <p:spPr>
          <a:xfrm>
            <a:off x="914400" y="1394024"/>
            <a:ext cx="73152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●"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9/1 Finalize YouTube intro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●"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9/15 Record trial videos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●"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9/30 Determine effects/ make template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●"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10/15 First draft complete 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●"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10/30 Second draft complete 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●"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11/15 Third draft complete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●"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11/30 Fourth draft complete 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●"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12/15 Reworked and completed edits posted 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65500" y="459269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 or </a:t>
            </a:r>
            <a:r>
              <a:rPr lang="en"/>
              <a:t>motivation? </a:t>
            </a:r>
            <a:endParaRPr/>
          </a:p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265500" y="1941573"/>
            <a:ext cx="4045200" cy="28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I need a better system </a:t>
            </a:r>
            <a:r>
              <a:rPr lang="en"/>
              <a:t>with creating deadlines </a:t>
            </a:r>
            <a:endParaRPr/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Procrastination and no deadlines gets you nowhere</a:t>
            </a:r>
            <a:endParaRPr/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Hopefully I don’t burn out doing everything myself</a:t>
            </a:r>
            <a:endParaRPr/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I have to finish strong by any means 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616" y="1055375"/>
            <a:ext cx="3726609" cy="369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